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93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4" r:id="rId37"/>
    <p:sldId id="295" r:id="rId38"/>
  </p:sldIdLst>
  <p:sldSz cx="12192000" cy="6858000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alibri Light" panose="020F0302020204030204" pitchFamily="34" charset="0"/>
      <p:regular r:id="rId44"/>
      <p:italic r:id="rId45"/>
    </p:embeddedFont>
    <p:embeddedFont>
      <p:font typeface="微軟正黑體" panose="020B0604030504040204" pitchFamily="34" charset="-120"/>
      <p:regular r:id="rId46"/>
      <p:bold r:id="rId47"/>
    </p:embeddedFont>
    <p:embeddedFont>
      <p:font typeface="標楷體" panose="03000509000000000000" pitchFamily="65" charset="-120"/>
      <p:regular r:id="rId48"/>
    </p:embeddedFont>
    <p:embeddedFont>
      <p:font typeface="曉聲通雙拼秋茄-繁" pitchFamily="2" charset="-120"/>
      <p:regular r:id="rId49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065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八邊形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octagon">
            <a:avLst/>
          </a:prstGeom>
          <a:solidFill>
            <a:srgbClr val="7C8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臺灣地理</a:t>
            </a: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第六課│臺灣地理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由於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because of; due to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186A83-7A44-4A23-86D9-C7DB0415E7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板塊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it-IT" altLang="zh-TW" dirty="0"/>
              <a:t>tectonic plate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EBD31FA-DED4-43C1-AF1D-3D39C48A5B5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擠壓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squeeze; to compress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B37759F-CD70-4121-91BA-C9E2593698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俯瞰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look down at; to overlook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5D3A5-EDB8-480C-BDC8-F3FA0317F3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翠綠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emerald green; verdant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745FACF-08E5-4051-8E40-EDB07E5B7F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山脈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mountain range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243B3F-FF60-4035-809A-FFD714E9AE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面積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area; surface area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15</a:t>
            </a: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239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特有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unique; peculiar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勝利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victory; triumph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70609D3-CA2E-47E9-B47B-DACEA8C70E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圖樣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pattern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A4C6B8-3102-4C69-A867-0F7C71ED28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內容版面配置區 10">
            <a:extLst>
              <a:ext uri="{FF2B5EF4-FFF2-40B4-BE49-F238E27FC236}">
                <a16:creationId xmlns:a16="http://schemas.microsoft.com/office/drawing/2014/main" id="{B7A4D6A6-6AA7-4DCC-8486-CDB0E3491EC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utility</a:t>
            </a:r>
            <a:endParaRPr lang="zh-TW" alt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48182C3-6CAB-4805-99FB-381DC74E41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BE068F0-92CE-4CFD-B472-8CDCD4E3BAA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2DBF1512-68F2-4467-9625-5991BCC1FFFF}"/>
              </a:ext>
            </a:extLst>
          </p:cNvPr>
          <p:cNvSpPr txBox="1">
            <a:spLocks/>
          </p:cNvSpPr>
          <p:nvPr/>
        </p:nvSpPr>
        <p:spPr>
          <a:xfrm>
            <a:off x="0" y="2698419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0" kern="12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  <a:cs typeface="+mj-cs"/>
              </a:defRPr>
            </a:lvl1pPr>
          </a:lstStyle>
          <a:p>
            <a:r>
              <a:rPr lang="zh-TW" altLang="en-US" dirty="0">
                <a:latin typeface="曉聲通雙拼秋茄-繁" pitchFamily="2" charset="-120"/>
                <a:ea typeface="曉聲通雙拼秋茄-繁" pitchFamily="2" charset="-120"/>
              </a:rPr>
              <a:t>功用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72720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人氣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popularity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58ECCD-6A7A-4D10-AEE8-87D3CDAB20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宣傳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promote; to publicize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298B60-81B0-410A-BD30-F35C45A8F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標誌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symbol; logo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B6ADCC5-5B31-4239-A99D-E716F31779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曾經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once; in the past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孤單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lonely; solitary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約定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agree on; to make an agreement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守護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guard; to protect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元素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element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獵捕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hunt; to capture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代價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price; cost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6F6EA2-BFC4-405F-AAEB-BFB3096DD9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永續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sustainable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彼此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each other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1CC433-6122-4EED-8F0D-EE4E38B23AA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尊敬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revere; to venerate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如今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nowadays; now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具有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have; to possess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9F6283-CE0A-4A49-AD16-B6035BD804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破壞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destroy; to damage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14927EB-3098-45F4-88DB-47663131F9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捕捉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catch; to capture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減少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reduce; to decrease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8885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共存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coexist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508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獨特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unique; distinctive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75FE22-22CE-4918-B2CD-5247174D08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意義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meaning; significance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82081E-00C7-43DD-B935-B423927547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海拔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height above sea level; elevation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9CC8181-7B27-45F1-97B0-612A783022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雲霧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cloud and mist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0343AD6-5B62-4D8D-BEF1-FC348B8AFB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相󠇡伴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accompany; to be with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459CF9-0645-40D5-8541-DCD7AECC07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高峰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peak; summit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DC589F7-E854-471B-A26C-BAAA43056A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248</Words>
  <Application>Microsoft Office PowerPoint</Application>
  <PresentationFormat>寬螢幕</PresentationFormat>
  <Paragraphs>141</Paragraphs>
  <Slides>37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37</vt:i4>
      </vt:variant>
    </vt:vector>
  </HeadingPairs>
  <TitlesOfParts>
    <vt:vector size="45" baseType="lpstr">
      <vt:lpstr>Arial</vt:lpstr>
      <vt:lpstr>Calibri</vt:lpstr>
      <vt:lpstr>Calibri Light</vt:lpstr>
      <vt:lpstr>Times New Roman</vt:lpstr>
      <vt:lpstr>標楷體</vt:lpstr>
      <vt:lpstr>曉聲通雙拼秋茄-繁</vt:lpstr>
      <vt:lpstr>微軟正黑體</vt:lpstr>
      <vt:lpstr>Office 佈景主題</vt:lpstr>
      <vt:lpstr>臺灣文化教材</vt:lpstr>
      <vt:lpstr>PowerPoint 簡報</vt:lpstr>
      <vt:lpstr>永續</vt:lpstr>
      <vt:lpstr>獨特</vt:lpstr>
      <vt:lpstr>意義</vt:lpstr>
      <vt:lpstr>海拔</vt:lpstr>
      <vt:lpstr>雲霧</vt:lpstr>
      <vt:lpstr>相󠇡伴</vt:lpstr>
      <vt:lpstr>高峰</vt:lpstr>
      <vt:lpstr>由於</vt:lpstr>
      <vt:lpstr>板塊</vt:lpstr>
      <vt:lpstr>擠壓</vt:lpstr>
      <vt:lpstr>俯瞰</vt:lpstr>
      <vt:lpstr>翠綠</vt:lpstr>
      <vt:lpstr>山脈</vt:lpstr>
      <vt:lpstr>面積</vt:lpstr>
      <vt:lpstr>特有</vt:lpstr>
      <vt:lpstr>勝利</vt:lpstr>
      <vt:lpstr>圖樣</vt:lpstr>
      <vt:lpstr>人氣</vt:lpstr>
      <vt:lpstr>宣傳</vt:lpstr>
      <vt:lpstr>標誌</vt:lpstr>
      <vt:lpstr>曾經</vt:lpstr>
      <vt:lpstr>孤單</vt:lpstr>
      <vt:lpstr>約定</vt:lpstr>
      <vt:lpstr>守護</vt:lpstr>
      <vt:lpstr>元素</vt:lpstr>
      <vt:lpstr>獵捕</vt:lpstr>
      <vt:lpstr>代價</vt:lpstr>
      <vt:lpstr>彼此</vt:lpstr>
      <vt:lpstr>尊敬</vt:lpstr>
      <vt:lpstr>如今</vt:lpstr>
      <vt:lpstr>具有</vt:lpstr>
      <vt:lpstr>破壞</vt:lpstr>
      <vt:lpstr>捕捉</vt:lpstr>
      <vt:lpstr>減少</vt:lpstr>
      <vt:lpstr>共存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33</cp:revision>
  <dcterms:created xsi:type="dcterms:W3CDTF">2025-02-03T06:47:17Z</dcterms:created>
  <dcterms:modified xsi:type="dcterms:W3CDTF">2025-02-06T02:50:53Z</dcterms:modified>
</cp:coreProperties>
</file>