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4" r:id="rId18"/>
    <p:sldId id="273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6" r:id="rId39"/>
    <p:sldId id="297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微軟正黑體" panose="020B0604030504040204" pitchFamily="34" charset="-120"/>
      <p:regular r:id="rId48"/>
      <p:bold r:id="rId49"/>
    </p:embeddedFont>
    <p:embeddedFont>
      <p:font typeface="標楷體" panose="03000509000000000000" pitchFamily="65" charset="-120"/>
      <p:regular r:id="rId50"/>
    </p:embeddedFont>
    <p:embeddedFont>
      <p:font typeface="曉聲通雙拼秋茄-繁" pitchFamily="2" charset="-120"/>
      <p:regular r:id="rId51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91461" y="1137978"/>
            <a:ext cx="1200539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臺灣鐵路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第八課│臺灣鐵路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民眾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 public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終點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destination; end point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車輛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vehicle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commute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歲月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years; time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車廂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train carriage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老舊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old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設計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design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atmosphere; style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魚塭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fish farm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South-Link Line Railway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sz="15000" dirty="0">
                <a:latin typeface="曉聲通雙拼秋茄-繁" pitchFamily="2" charset="-120"/>
                <a:ea typeface="曉聲通雙拼秋茄-繁" pitchFamily="2" charset="-120"/>
              </a:rPr>
              <a:t>南迴鐵路</a:t>
            </a:r>
            <a:endParaRPr lang="zh-TW" altLang="en-US" sz="15000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轉彎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make a turn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隧道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tunnel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穿梭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shuttle; to travel back and forth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calm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湛藍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azure blue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承載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carry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countless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思念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longing; remembrance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整修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renovate; renovation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復古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retro; vintage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推動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解憂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(lit.) to relieve one's worries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漫長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lengthy; slow; endless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追憶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recollect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期許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hope; to expect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未來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future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記憶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memory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體驗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experience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legend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949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繼續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continue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9828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流傳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spread; to circulate</a:t>
            </a:r>
            <a:r>
              <a:rPr lang="en-US" altLang="zh-TW"/>
              <a:t>; </a:t>
            </a:r>
            <a:r>
              <a:rPr lang="en-US" altLang="zh-TW" dirty="0"/>
              <a:t>t</a:t>
            </a:r>
            <a:r>
              <a:rPr lang="en-US" altLang="zh-TW"/>
              <a:t>o hand down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569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電氣化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electrification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行駛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(of vehicles) to travel along a route; to drive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面臨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face; to encounter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命運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fate; destiny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告別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farewell; to bid farewell to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乘客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passenger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240</Words>
  <Application>Microsoft Office PowerPoint</Application>
  <PresentationFormat>寬螢幕</PresentationFormat>
  <Paragraphs>149</Paragraphs>
  <Slides>39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7" baseType="lpstr">
      <vt:lpstr>Arial</vt:lpstr>
      <vt:lpstr>Calibri</vt:lpstr>
      <vt:lpstr>Calibri Light</vt:lpstr>
      <vt:lpstr>Times New Roman</vt:lpstr>
      <vt:lpstr>標楷體</vt:lpstr>
      <vt:lpstr>曉聲通雙拼秋茄-繁</vt:lpstr>
      <vt:lpstr>微軟正黑體</vt:lpstr>
      <vt:lpstr>Office 佈景主題</vt:lpstr>
      <vt:lpstr>臺灣文化教材</vt:lpstr>
      <vt:lpstr>PowerPoint 簡報</vt:lpstr>
      <vt:lpstr>推動</vt:lpstr>
      <vt:lpstr>電氣化</vt:lpstr>
      <vt:lpstr>行駛</vt:lpstr>
      <vt:lpstr>面臨</vt:lpstr>
      <vt:lpstr>命運</vt:lpstr>
      <vt:lpstr>告別</vt:lpstr>
      <vt:lpstr>乘客</vt:lpstr>
      <vt:lpstr>民眾</vt:lpstr>
      <vt:lpstr>終點</vt:lpstr>
      <vt:lpstr>車輛</vt:lpstr>
      <vt:lpstr>通勤</vt:lpstr>
      <vt:lpstr>歲月</vt:lpstr>
      <vt:lpstr>車廂</vt:lpstr>
      <vt:lpstr>老舊</vt:lpstr>
      <vt:lpstr>設計</vt:lpstr>
      <vt:lpstr>風情</vt:lpstr>
      <vt:lpstr>魚塭</vt:lpstr>
      <vt:lpstr>轉彎</vt:lpstr>
      <vt:lpstr>隧道</vt:lpstr>
      <vt:lpstr>穿梭</vt:lpstr>
      <vt:lpstr>平靜</vt:lpstr>
      <vt:lpstr>湛藍</vt:lpstr>
      <vt:lpstr>承載</vt:lpstr>
      <vt:lpstr>無數</vt:lpstr>
      <vt:lpstr>思念</vt:lpstr>
      <vt:lpstr>整修</vt:lpstr>
      <vt:lpstr>復古</vt:lpstr>
      <vt:lpstr>解憂</vt:lpstr>
      <vt:lpstr>漫長</vt:lpstr>
      <vt:lpstr>追憶</vt:lpstr>
      <vt:lpstr>期許 </vt:lpstr>
      <vt:lpstr>未來</vt:lpstr>
      <vt:lpstr>記憶</vt:lpstr>
      <vt:lpstr>體驗</vt:lpstr>
      <vt:lpstr>傳奇</vt:lpstr>
      <vt:lpstr>繼續</vt:lpstr>
      <vt:lpstr>流傳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38</cp:revision>
  <dcterms:created xsi:type="dcterms:W3CDTF">2025-02-03T06:47:17Z</dcterms:created>
  <dcterms:modified xsi:type="dcterms:W3CDTF">2025-02-06T03:32:23Z</dcterms:modified>
</cp:coreProperties>
</file>