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93" r:id="rId17"/>
    <p:sldId id="274" r:id="rId18"/>
    <p:sldId id="273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微軟正黑體" panose="020B0604030504040204" pitchFamily="34" charset="-120"/>
      <p:regular r:id="rId45"/>
      <p:bold r:id="rId46"/>
    </p:embeddedFont>
    <p:embeddedFont>
      <p:font typeface="標楷體" panose="03000509000000000000" pitchFamily="65" charset="-120"/>
      <p:regular r:id="rId47"/>
    </p:embeddedFont>
    <p:embeddedFont>
      <p:font typeface="曉聲通雙拼秋茄-繁" pitchFamily="2" charset="-120"/>
      <p:regular r:id="rId4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65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9974424" y="1137978"/>
            <a:ext cx="2217576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臺灣原住民族祭典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第七課│臺灣原住民族祭典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矮靈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en-US" altLang="zh-TW" dirty="0" err="1"/>
              <a:t>Saisiyat</a:t>
            </a:r>
            <a:r>
              <a:rPr lang="en-US" altLang="zh-TW" dirty="0"/>
              <a:t>) </a:t>
            </a:r>
            <a:r>
              <a:rPr lang="en-US" altLang="zh-TW" b="1" i="1" dirty="0" err="1"/>
              <a:t>ta'ay</a:t>
            </a:r>
            <a:r>
              <a:rPr lang="en-US" altLang="zh-TW" dirty="0"/>
              <a:t>: dwarf spirit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嚴肅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it-IT" altLang="zh-TW" dirty="0"/>
              <a:t>solemn; serious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賣力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exert oneself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肩旗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400" dirty="0"/>
              <a:t>(</a:t>
            </a:r>
            <a:r>
              <a:rPr lang="en-US" altLang="zh-TW" sz="3400" dirty="0" err="1"/>
              <a:t>Saisiyat</a:t>
            </a:r>
            <a:r>
              <a:rPr lang="en-US" altLang="zh-TW" sz="3400" dirty="0"/>
              <a:t>)</a:t>
            </a:r>
            <a:r>
              <a:rPr lang="en-US" altLang="zh-TW" sz="3400" i="1" dirty="0"/>
              <a:t> </a:t>
            </a:r>
            <a:r>
              <a:rPr lang="en-US" altLang="zh-TW" sz="3400" b="1" i="1" dirty="0" err="1"/>
              <a:t>kilakil</a:t>
            </a:r>
            <a:r>
              <a:rPr lang="en-US" altLang="zh-TW" sz="3400" dirty="0"/>
              <a:t>: a ceremonial flag carried against one's shoulder</a:t>
            </a:r>
            <a:endParaRPr lang="zh-TW" altLang="en-US" sz="3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臀鈴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000" dirty="0"/>
              <a:t>(</a:t>
            </a:r>
            <a:r>
              <a:rPr lang="en-US" altLang="zh-TW" sz="3000" dirty="0" err="1"/>
              <a:t>Saisiyat</a:t>
            </a:r>
            <a:r>
              <a:rPr lang="en-US" altLang="zh-TW" sz="3000" dirty="0"/>
              <a:t>) </a:t>
            </a:r>
            <a:r>
              <a:rPr lang="en-US" altLang="zh-TW" sz="3000" b="1" i="1" dirty="0" err="1"/>
              <a:t>katapa:ngasan</a:t>
            </a:r>
            <a:r>
              <a:rPr lang="en-US" altLang="zh-TW" sz="3000" dirty="0"/>
              <a:t>: an instrument of bells worn on one's back hip</a:t>
            </a:r>
            <a:endParaRPr lang="zh-TW" altLang="en-US" sz="30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災禍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calamity; disaster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部落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tribe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15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23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多元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diverse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0609D3-CA2E-47E9-B47B-DACEA8C70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擁有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have; to own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習俗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local custom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10">
            <a:extLst>
              <a:ext uri="{FF2B5EF4-FFF2-40B4-BE49-F238E27FC236}">
                <a16:creationId xmlns:a16="http://schemas.microsoft.com/office/drawing/2014/main" id="{B7A4D6A6-6AA7-4DCC-8486-CDB0E3491EC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beautiful; splendid</a:t>
            </a:r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8182C3-6CAB-4805-99FB-381DC74E41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BE068F0-92CE-4CFD-B472-8CDCD4E3BAA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DBF1512-68F2-4467-9625-5991BCC1FFFF}"/>
              </a:ext>
            </a:extLst>
          </p:cNvPr>
          <p:cNvSpPr txBox="1">
            <a:spLocks/>
          </p:cNvSpPr>
          <p:nvPr/>
        </p:nvSpPr>
        <p:spPr>
          <a:xfrm>
            <a:off x="0" y="2698419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0" kern="12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  <a:cs typeface="+mj-cs"/>
              </a:defRPr>
            </a:lvl1pPr>
          </a:lstStyle>
          <a:p>
            <a:r>
              <a:rPr lang="zh-TW" altLang="en-US" dirty="0">
                <a:latin typeface="曉聲通雙拼秋茄-繁" pitchFamily="2" charset="-120"/>
                <a:ea typeface="曉聲通雙拼秋茄-繁" pitchFamily="2" charset="-120"/>
              </a:rPr>
              <a:t>美妙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72720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祭典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religious rite or festival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祭拜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make an offering (to one's ancestors)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祖先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ancestors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布農族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(ethnic group) Bunun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達悟族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(ethnic group) Tao, a.k.a. Yami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鄒族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(ethnic group) Tsou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傳承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pass on to future generations; </a:t>
            </a:r>
            <a:br>
              <a:rPr lang="en-US" altLang="zh-TW" dirty="0"/>
            </a:br>
            <a:r>
              <a:rPr lang="en-US" altLang="zh-TW" dirty="0"/>
              <a:t>passed down from former times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打獵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hunt; hunting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保育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conservation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隨意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unceremoniously; casually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頭飾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headdress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拼板舟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fishing boat of the Tao/ Yami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觸犯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offend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禁忌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taboo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生態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ecology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責任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responsibility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頒布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enact (laws, decrees, etc.)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條例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ordinance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888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ethnic group; ethnicity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阿美族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(ethnic group) Amis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神靈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deity; spirits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crop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豐收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bumper harvest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賽夏族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(ethnic group) </a:t>
            </a:r>
            <a:r>
              <a:rPr lang="en-US" altLang="zh-TW" dirty="0" err="1"/>
              <a:t>Saisiyat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282</Words>
  <Application>Microsoft Office PowerPoint</Application>
  <PresentationFormat>寬螢幕</PresentationFormat>
  <Paragraphs>137</Paragraphs>
  <Slides>36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44" baseType="lpstr">
      <vt:lpstr>Arial</vt:lpstr>
      <vt:lpstr>Calibri</vt:lpstr>
      <vt:lpstr>Calibri Light</vt:lpstr>
      <vt:lpstr>Times New Roman</vt:lpstr>
      <vt:lpstr>標楷體</vt:lpstr>
      <vt:lpstr>曉聲通雙拼秋茄-繁</vt:lpstr>
      <vt:lpstr>微軟正黑體</vt:lpstr>
      <vt:lpstr>Office 佈景主題</vt:lpstr>
      <vt:lpstr>臺灣文化教材</vt:lpstr>
      <vt:lpstr>PowerPoint 簡報</vt:lpstr>
      <vt:lpstr>頭飾</vt:lpstr>
      <vt:lpstr>族</vt:lpstr>
      <vt:lpstr>阿美族</vt:lpstr>
      <vt:lpstr>神靈</vt:lpstr>
      <vt:lpstr>作物</vt:lpstr>
      <vt:lpstr>豐收</vt:lpstr>
      <vt:lpstr>賽夏族</vt:lpstr>
      <vt:lpstr>矮靈</vt:lpstr>
      <vt:lpstr>嚴肅</vt:lpstr>
      <vt:lpstr>賣力</vt:lpstr>
      <vt:lpstr>肩旗</vt:lpstr>
      <vt:lpstr>臀鈴</vt:lpstr>
      <vt:lpstr>災禍</vt:lpstr>
      <vt:lpstr>部落</vt:lpstr>
      <vt:lpstr>多元</vt:lpstr>
      <vt:lpstr>擁有</vt:lpstr>
      <vt:lpstr>習俗</vt:lpstr>
      <vt:lpstr>祭典</vt:lpstr>
      <vt:lpstr>祭拜</vt:lpstr>
      <vt:lpstr>祖先</vt:lpstr>
      <vt:lpstr>布農族</vt:lpstr>
      <vt:lpstr>達悟族</vt:lpstr>
      <vt:lpstr>鄒族</vt:lpstr>
      <vt:lpstr>傳承</vt:lpstr>
      <vt:lpstr>打獵</vt:lpstr>
      <vt:lpstr>保育</vt:lpstr>
      <vt:lpstr>隨意</vt:lpstr>
      <vt:lpstr>拼板舟</vt:lpstr>
      <vt:lpstr>觸犯</vt:lpstr>
      <vt:lpstr>禁忌</vt:lpstr>
      <vt:lpstr>生態</vt:lpstr>
      <vt:lpstr>責任</vt:lpstr>
      <vt:lpstr>頒布</vt:lpstr>
      <vt:lpstr>條例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38</cp:revision>
  <dcterms:created xsi:type="dcterms:W3CDTF">2025-02-03T06:47:17Z</dcterms:created>
  <dcterms:modified xsi:type="dcterms:W3CDTF">2025-02-06T06:51:54Z</dcterms:modified>
</cp:coreProperties>
</file>