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3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5" r:id="rId37"/>
    <p:sldId id="296" r:id="rId38"/>
    <p:sldId id="297" r:id="rId39"/>
    <p:sldId id="294" r:id="rId40"/>
    <p:sldId id="298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微軟正黑體" panose="020B0604030504040204" pitchFamily="34" charset="-120"/>
      <p:regular r:id="rId49"/>
      <p:bold r:id="rId50"/>
    </p:embeddedFont>
    <p:embeddedFont>
      <p:font typeface="標楷體" panose="03000509000000000000" pitchFamily="65" charset="-120"/>
      <p:regular r:id="rId51"/>
    </p:embeddedFont>
    <p:embeddedFont>
      <p:font typeface="曉聲通雙拼秋茄-繁" pitchFamily="2" charset="-120"/>
      <p:regular r:id="rId5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民主臺灣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第三課│民主臺灣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提案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proposal; to propose a bill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經過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pass through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威權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authoritarianism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打壓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suppress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迫害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persecute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報刊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newspapers and periodicals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flyer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15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23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human rights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民主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democracy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遊行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march; to parade; to demonstrate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10">
            <a:extLst>
              <a:ext uri="{FF2B5EF4-FFF2-40B4-BE49-F238E27FC236}">
                <a16:creationId xmlns:a16="http://schemas.microsoft.com/office/drawing/2014/main" id="{B7A4D6A6-6AA7-4DCC-8486-CDB0E3491EC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Environmental Protection Administration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8182C3-6CAB-4805-99FB-381DC74E41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BE068F0-92CE-4CFD-B472-8CDCD4E3BAA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DBF1512-68F2-4467-9625-5991BCC1FFFF}"/>
              </a:ext>
            </a:extLst>
          </p:cNvPr>
          <p:cNvSpPr txBox="1">
            <a:spLocks/>
          </p:cNvSpPr>
          <p:nvPr/>
        </p:nvSpPr>
        <p:spPr>
          <a:xfrm>
            <a:off x="0" y="269841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0" kern="12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  <a:cs typeface="+mj-cs"/>
              </a:defRPr>
            </a:lvl1pPr>
          </a:lstStyle>
          <a:p>
            <a:r>
              <a:rPr lang="zh-TW" altLang="en-US" dirty="0">
                <a:latin typeface="曉聲通雙拼秋茄-繁" pitchFamily="2" charset="-120"/>
                <a:ea typeface="曉聲通雙拼秋茄-繁" pitchFamily="2" charset="-120"/>
              </a:rPr>
              <a:t>環保署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72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逮捕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arrest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判刑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sentence (for a crime, to prison, etc.)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監獄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prison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犧牲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sacrifice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寶貴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precious; valuable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里程碑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milestone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受難󠇡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suffering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家屬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family members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瘟疫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plague; pandemic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牽連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implicate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塑膠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plastic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toward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豎起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raise (a body part)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改革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reform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民意代表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elected representative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選舉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election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管道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means; channel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投票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vote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083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候選人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candidate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2848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倡議團體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advocacy group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901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議題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/>
              <a:t>issue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政策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policy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一󠇢言堂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ruled or decided by one individual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488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platform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提議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proposal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轉貼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repost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附議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second a motion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回應󠇡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respond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231</Words>
  <Application>Microsoft Office PowerPoint</Application>
  <PresentationFormat>寬螢幕</PresentationFormat>
  <Paragraphs>153</Paragraphs>
  <Slides>40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曉聲通雙拼秋茄-繁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塑膠</vt:lpstr>
      <vt:lpstr>政策</vt:lpstr>
      <vt:lpstr>平臺</vt:lpstr>
      <vt:lpstr>提議</vt:lpstr>
      <vt:lpstr>轉貼</vt:lpstr>
      <vt:lpstr>附議</vt:lpstr>
      <vt:lpstr>回應󠇡</vt:lpstr>
      <vt:lpstr>提案</vt:lpstr>
      <vt:lpstr>經過</vt:lpstr>
      <vt:lpstr>威權</vt:lpstr>
      <vt:lpstr>打壓</vt:lpstr>
      <vt:lpstr>迫害</vt:lpstr>
      <vt:lpstr>報刊</vt:lpstr>
      <vt:lpstr>傳單</vt:lpstr>
      <vt:lpstr>人權</vt:lpstr>
      <vt:lpstr>民主</vt:lpstr>
      <vt:lpstr>遊行</vt:lpstr>
      <vt:lpstr>逮捕</vt:lpstr>
      <vt:lpstr>判刑</vt:lpstr>
      <vt:lpstr>監獄</vt:lpstr>
      <vt:lpstr>犧牲</vt:lpstr>
      <vt:lpstr>寶貴</vt:lpstr>
      <vt:lpstr>里程碑</vt:lpstr>
      <vt:lpstr>受難󠇡</vt:lpstr>
      <vt:lpstr>家屬</vt:lpstr>
      <vt:lpstr>瘟疫</vt:lpstr>
      <vt:lpstr>牽連</vt:lpstr>
      <vt:lpstr>向</vt:lpstr>
      <vt:lpstr>豎起</vt:lpstr>
      <vt:lpstr>改革</vt:lpstr>
      <vt:lpstr>民意代表</vt:lpstr>
      <vt:lpstr>選舉</vt:lpstr>
      <vt:lpstr>管道</vt:lpstr>
      <vt:lpstr>投票</vt:lpstr>
      <vt:lpstr>候選人</vt:lpstr>
      <vt:lpstr>倡議團體</vt:lpstr>
      <vt:lpstr>議題</vt:lpstr>
      <vt:lpstr>一󠇢言堂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32</cp:revision>
  <dcterms:created xsi:type="dcterms:W3CDTF">2025-02-03T06:47:17Z</dcterms:created>
  <dcterms:modified xsi:type="dcterms:W3CDTF">2025-02-06T02:44:43Z</dcterms:modified>
</cp:coreProperties>
</file>