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8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93" r:id="rId17"/>
    <p:sldId id="274" r:id="rId18"/>
    <p:sldId id="273" r:id="rId19"/>
    <p:sldId id="275" r:id="rId20"/>
    <p:sldId id="276" r:id="rId21"/>
    <p:sldId id="277" r:id="rId22"/>
    <p:sldId id="278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4" r:id="rId37"/>
  </p:sldIdLst>
  <p:sldSz cx="12192000" cy="6858000"/>
  <p:notesSz cx="6858000" cy="9144000"/>
  <p:embeddedFontLs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Calibri Light" panose="020F0302020204030204" pitchFamily="34" charset="0"/>
      <p:regular r:id="rId43"/>
      <p:italic r:id="rId44"/>
    </p:embeddedFont>
    <p:embeddedFont>
      <p:font typeface="微軟正黑體" panose="020B0604030504040204" pitchFamily="34" charset="-120"/>
      <p:regular r:id="rId45"/>
      <p:bold r:id="rId46"/>
    </p:embeddedFont>
    <p:embeddedFont>
      <p:font typeface="標楷體" panose="03000509000000000000" pitchFamily="65" charset="-120"/>
      <p:regular r:id="rId47"/>
    </p:embeddedFont>
    <p:embeddedFont>
      <p:font typeface="曉聲通雙拼秋茄-繁" pitchFamily="2" charset="-120"/>
      <p:regular r:id="rId48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D11DA-2B78-4873-A9F1-ADC97DB9DE06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20652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718596"/>
            <a:ext cx="12192000" cy="1325563"/>
          </a:xfrm>
        </p:spPr>
        <p:txBody>
          <a:bodyPr>
            <a:noAutofit/>
          </a:bodyPr>
          <a:lstStyle>
            <a:lvl1pPr algn="ctr">
              <a:defRPr sz="180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</a:defRPr>
            </a:lvl1pPr>
          </a:lstStyle>
          <a:p>
            <a:r>
              <a:rPr lang="zh-TW" altLang="en-US" dirty="0"/>
              <a:t>編輯</a:t>
            </a:r>
          </a:p>
        </p:txBody>
      </p:sp>
      <p:sp>
        <p:nvSpPr>
          <p:cNvPr id="8" name="八邊形 7">
            <a:extLst>
              <a:ext uri="{FF2B5EF4-FFF2-40B4-BE49-F238E27FC236}">
                <a16:creationId xmlns:a16="http://schemas.microsoft.com/office/drawing/2014/main" id="{F372C801-9E16-4A1A-BC1E-64042E113FFA}"/>
              </a:ext>
            </a:extLst>
          </p:cNvPr>
          <p:cNvSpPr/>
          <p:nvPr userDrawn="1"/>
        </p:nvSpPr>
        <p:spPr>
          <a:xfrm>
            <a:off x="304800" y="302346"/>
            <a:ext cx="835632" cy="835632"/>
          </a:xfrm>
          <a:prstGeom prst="octagon">
            <a:avLst/>
          </a:prstGeom>
          <a:solidFill>
            <a:srgbClr val="7C8F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376888C7-8FB6-4EB1-8C5A-A1E9121ED60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04800" y="5257495"/>
            <a:ext cx="11582399" cy="871162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TW" dirty="0" err="1"/>
              <a:t>english</a:t>
            </a:r>
            <a:endParaRPr lang="zh-TW" altLang="en-US" dirty="0"/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991461" y="1137978"/>
            <a:ext cx="1200539" cy="0"/>
          </a:xfrm>
          <a:prstGeom prst="line">
            <a:avLst/>
          </a:prstGeom>
          <a:ln w="57150">
            <a:solidFill>
              <a:srgbClr val="7C8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507894" y="396995"/>
            <a:ext cx="26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第九課</a:t>
            </a:r>
            <a:endParaRPr lang="en-US" altLang="zh-TW" sz="2000" b="1" dirty="0">
              <a:solidFill>
                <a:srgbClr val="7C8F4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傳奇臺灣</a:t>
            </a:r>
          </a:p>
        </p:txBody>
      </p:sp>
    </p:spTree>
    <p:extLst>
      <p:ext uri="{BB962C8B-B14F-4D97-AF65-F5344CB8AC3E}">
        <p14:creationId xmlns:p14="http://schemas.microsoft.com/office/powerpoint/2010/main" val="337990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臺灣文化教材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第九課│傳奇臺灣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生詞簡報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09F7DC0-F0C8-43EE-B16C-B8BAFB391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清朝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A5EFC8-D944-448C-BEBC-67125595F69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Qing Dynasty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D186A83-7A44-4A23-86D9-C7DB0415E7D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5BAE53E-02D4-42F8-B300-A71E6BA60ED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62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0C2E9AD-93F8-4B5A-B013-B9D936A0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然而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A318D2-8212-4A57-AA87-C0D0E63D0DB0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it-IT" altLang="zh-TW" dirty="0"/>
              <a:t>however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EBD31FA-DED4-43C1-AF1D-3D39C48A5B5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11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3C7EA71-F86C-4F55-9893-266FA881834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96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D9FCA0D-EF4F-468F-B36A-B019E71ED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遭遇 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F2231C-CC5F-467C-9E5E-90ACFD1FDF0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encounter (usu. something unpleasant)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B37759F-CD70-4121-91BA-C9E2593698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12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14A5204-AE51-4A1F-8AC7-FBB00E17655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122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209A7D1-370D-49A9-A499-EE4AEBA12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遺產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ED29D05-DCE6-497A-A535-05FDB35278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inheritance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CE5D3A5-EDB8-480C-BDC8-F3FA0317F30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13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4F0D4E3-1B05-49EC-B71A-CD9B7ECFED0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2213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688DC84-2F2E-4FF2-9954-B7E7C3D18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寡婦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2BD730-8807-4F8E-A7A5-655772DC3A7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widow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745FACF-08E5-4051-8E40-EDB07E5B7F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0829222-B9B0-4420-A29D-B72CB13E5E3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94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D7ECFFE-B21D-4E81-95F9-736D8C4E1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探望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9978A12-9A3E-484E-815F-028C8E4FF37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visit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1243B3F-FF60-4035-809A-FFD714E9AE6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84D57CC-31C5-4B54-ADDC-F472285DFAD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876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甜言蜜語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sweet talk; honeyed words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AC40AE9-3F7C-4004-A908-3370F8C9EAB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C1A7EA-E7F8-4633-A660-19686B63276D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15</a:t>
            </a:r>
            <a:endParaRPr kumimoji="0" lang="zh-TW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2398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2CAC02-F5B1-4596-B5F8-4B81B43EA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發誓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8BD1C02-8DCB-40D9-8A22-84EF53CA1F8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swear; to vow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70609D3-CA2E-47E9-B47B-DACEA8C70EF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417066D-A82F-4196-AB70-A91F3CAD070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865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始亂終棄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seduce and then abandon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AC40AE9-3F7C-4004-A908-3370F8C9EAB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18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597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21662F7-0E50-4B93-B6B0-D1758B22C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天打雷劈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34C0E10-6377-4479-9557-9C75E9235C6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be struck by lightning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9A4C6B8-3102-4C69-A867-0F7C71ED28D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703DB22-424E-43B8-ACCB-FB9C5D90E0F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060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內容版面配置區 10">
            <a:extLst>
              <a:ext uri="{FF2B5EF4-FFF2-40B4-BE49-F238E27FC236}">
                <a16:creationId xmlns:a16="http://schemas.microsoft.com/office/drawing/2014/main" id="{B7A4D6A6-6AA7-4DCC-8486-CDB0E3491EC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late-night snack</a:t>
            </a:r>
            <a:endParaRPr lang="zh-TW" altLang="en-US" dirty="0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48182C3-6CAB-4805-99FB-381DC74E41D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2</a:t>
            </a:fld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5BE068F0-92CE-4CFD-B472-8CDCD4E3BAA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2DBF1512-68F2-4467-9625-5991BCC1FFFF}"/>
              </a:ext>
            </a:extLst>
          </p:cNvPr>
          <p:cNvSpPr txBox="1">
            <a:spLocks/>
          </p:cNvSpPr>
          <p:nvPr/>
        </p:nvSpPr>
        <p:spPr>
          <a:xfrm>
            <a:off x="0" y="2698419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0" kern="12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  <a:cs typeface="+mj-cs"/>
              </a:defRPr>
            </a:lvl1pPr>
          </a:lstStyle>
          <a:p>
            <a:r>
              <a:rPr lang="zh-TW" altLang="en-US" dirty="0">
                <a:latin typeface="曉聲通雙拼秋茄-繁" pitchFamily="2" charset="-120"/>
                <a:ea typeface="曉聲通雙拼秋茄-繁" pitchFamily="2" charset="-120"/>
              </a:rPr>
              <a:t>宵夜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727204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B80E08F-7940-44A8-A856-B8BAC13F4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暴利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9BD362C-A513-4A3E-9CF3-3570D686EDD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huge and sudden profits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B58ECCD-6A7A-4D10-AEE8-87D3CDAB206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9DD0E0C-4BEF-4F3B-8F4E-1A0E563CBAD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3584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4B9CA62-26F6-4334-98E9-3D2493F4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遺棄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A876D14-3FD4-4440-9CFB-C36914C8075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abandon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3298B60-81B0-410A-BD30-F35C45A8F13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21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11A759A-226E-487C-8859-79F507837ED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8340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9FC8ED2-4EAD-4CFE-830A-2B6BE8159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陷入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3277F1-683F-4659-A5A6-E233565362FB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fall into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B6ADCC5-5B31-4239-A99D-E716F317794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22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91AEA32-3B28-4B9C-8F27-B4D6B459770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5483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DC116D9-D19E-46A7-AAF1-E4B911692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困境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5F465E-70EB-425A-BF89-177F6C221D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difficulty; plight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7932C44-757C-4BB8-8112-3ED4EA0E02C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1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8FD9-74BD-4BFB-9441-F9250874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絕望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588AB4C-D334-413A-B0F5-2D7AFF44E76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despair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565A77F-1B25-4767-9E03-A12B637D48C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405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5E9160-ABD0-47F5-BA6E-B10675231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憤怒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0E3C74-E8CC-413F-BBDD-BB64B151847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anger; angry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71A136E-4201-4BC2-A7C0-2EEDE44EFCB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779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C292F9-C526-48F8-893A-17D27EDEF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算命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3A7E85-FDBC-480F-949B-F857E1D197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fortune-telling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450A314-9666-470C-8D51-97712B7BA1E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22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50FE81F-1B2C-455B-9C1E-CD1D0F39A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復仇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3071B5-5442-44B9-966C-24CB9BB5E81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avenge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B073921-2124-4751-AC62-8B6B3C71523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49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D9F036-A6D0-46BB-97E5-31C854E9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鬼魂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2E9E6BF-698D-4FD6-B99F-BA205C39DFB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ghost; spirit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8FAB3F-ECEF-40F3-AE64-0038B928CC9A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45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54DC57B-5EB8-4799-82E7-BD60B2518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魂魄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181C36-4BFB-4655-B684-A22BA25CE0C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soul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C6F6EA2-BFC4-405F-AAEB-BFB3096DD91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CCC380B-4558-4790-88F1-C3659D78CCC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32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小販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street vendor</a:t>
            </a:r>
            <a:endParaRPr lang="zh-TW" altLang="en-US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B80B23A-BD6E-4F01-8B49-24256C85795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3</a:t>
            </a:fld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80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11DD9E-3A58-460E-BB94-CC255547C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身亡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7F9502-19E9-40FF-8395-578653C7703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die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41CC433-6122-4EED-8F0D-EE4E38B23AA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FF810F3-4EC3-42C5-9186-D8E7495B5E2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554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C21AF0-CFB8-4BDC-B3F9-7CFF281BE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安息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F3390A3-F774-4C28-96E6-C06237E2A77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rest in peace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AE367C5-EC60-474D-B404-85AE8F6B8CF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58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3D7BA1-42F6-497F-A0FC-B23A8244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怨氣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18B226D-FDDC-4332-AC69-AA5D727EB0D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resentment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87E4475-4E73-47A7-AC40-0EBCE26E909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3915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462807E-BE7A-458D-9289-069C62335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消散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8F621C-6A28-4FD0-85D4-C3BF9B074FE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dissipate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39F6283-CE0A-4A49-AD16-B6035BD804F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33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85A86A5-DD2E-4C40-B592-09A279AD73F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895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E6F8E0A-DDF7-4721-AFCD-6AED11BA4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供󠇡奉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04EE54-7E17-4639-BFC9-F5E2D60504A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worship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14927EB-3098-45F4-88DB-47663131F94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82E74C9-A380-4F97-A3D4-F38367DA2DB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395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變遷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changes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4629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拆除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tear down; to demolish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36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888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35C1BB-5418-4138-AEC0-2E41A484C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紙錢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62D269-0569-4A22-BE27-74A798D6C1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joss paper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275FE22-22CE-4918-B2CD-5247174D088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B3C89F3-BF30-41D1-9DBE-D1E65E62366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219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43BFD9A-6C5E-42C0-967D-1EC3A69A5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緩緩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688FD96-CA35-4FF1-B127-888D5C81C39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slowly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B82081E-00C7-43DD-B935-B4239275472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30CB4B7-6A45-4635-B791-4C42BE650CA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13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914C88-D7D7-4BCA-9A0D-E1F153B3A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便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AFA1BB-0F23-4140-B9EF-4BDD9B215F0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 then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9CC8181-7B27-45F1-97B0-612A7830221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6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B8C0D66-E11E-450F-99FC-3EAF6B5A4E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22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64A0F54-72C9-450A-82EF-E64BF40D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出沒󠇡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FFBAF41-DB54-4179-8ACB-8A5C49A08E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come and go; to roam about (mostly unseen)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0343AD6-5B62-4D8D-BEF1-FC348B8AFB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CF6BCD3-D7BD-40B6-9F8F-A98F5AA310B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22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ED78C96-0F9D-41B5-B020-EF7A07E95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安寧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15454-4BAF-4804-8EFD-42C3857663F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peaceful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8459CF9-0645-40D5-8541-DCD7AECC07B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8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4EC14604-F480-4523-8041-07CD505716E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97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3FAB8B8-2545-4307-BBBA-BE0239153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消除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632B5E-22C9-4B9A-9069-4A6CB951302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eliminate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DC589F7-E854-471B-A26C-BAAA43056A0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79669C8-861D-4116-A1A9-FDE64300DDB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329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211</Words>
  <Application>Microsoft Office PowerPoint</Application>
  <PresentationFormat>寬螢幕</PresentationFormat>
  <Paragraphs>137</Paragraphs>
  <Slides>36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36</vt:i4>
      </vt:variant>
    </vt:vector>
  </HeadingPairs>
  <TitlesOfParts>
    <vt:vector size="44" baseType="lpstr">
      <vt:lpstr>Arial</vt:lpstr>
      <vt:lpstr>曉聲通雙拼秋茄-繁</vt:lpstr>
      <vt:lpstr>Calibri</vt:lpstr>
      <vt:lpstr>Calibri Light</vt:lpstr>
      <vt:lpstr>Times New Roman</vt:lpstr>
      <vt:lpstr>標楷體</vt:lpstr>
      <vt:lpstr>微軟正黑體</vt:lpstr>
      <vt:lpstr>Office 佈景主題</vt:lpstr>
      <vt:lpstr>臺灣文化教材</vt:lpstr>
      <vt:lpstr>PowerPoint 簡報</vt:lpstr>
      <vt:lpstr>小販</vt:lpstr>
      <vt:lpstr>紙錢</vt:lpstr>
      <vt:lpstr>緩緩</vt:lpstr>
      <vt:lpstr>便</vt:lpstr>
      <vt:lpstr>出沒󠇡</vt:lpstr>
      <vt:lpstr>安寧</vt:lpstr>
      <vt:lpstr>消除</vt:lpstr>
      <vt:lpstr>清朝</vt:lpstr>
      <vt:lpstr>然而</vt:lpstr>
      <vt:lpstr>遭遇 </vt:lpstr>
      <vt:lpstr>遺產</vt:lpstr>
      <vt:lpstr>寡婦</vt:lpstr>
      <vt:lpstr>探望</vt:lpstr>
      <vt:lpstr>甜言蜜語</vt:lpstr>
      <vt:lpstr>發誓</vt:lpstr>
      <vt:lpstr>始亂終棄</vt:lpstr>
      <vt:lpstr>天打雷劈</vt:lpstr>
      <vt:lpstr>暴利</vt:lpstr>
      <vt:lpstr>遺棄</vt:lpstr>
      <vt:lpstr>陷入</vt:lpstr>
      <vt:lpstr>困境</vt:lpstr>
      <vt:lpstr>絕望</vt:lpstr>
      <vt:lpstr>憤怒</vt:lpstr>
      <vt:lpstr>算命</vt:lpstr>
      <vt:lpstr>復仇</vt:lpstr>
      <vt:lpstr>鬼魂</vt:lpstr>
      <vt:lpstr>魂魄</vt:lpstr>
      <vt:lpstr>身亡</vt:lpstr>
      <vt:lpstr>安息</vt:lpstr>
      <vt:lpstr>怨氣</vt:lpstr>
      <vt:lpstr>消散</vt:lpstr>
      <vt:lpstr>供󠇡奉</vt:lpstr>
      <vt:lpstr>變遷</vt:lpstr>
      <vt:lpstr>拆除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39</cp:revision>
  <dcterms:created xsi:type="dcterms:W3CDTF">2025-02-03T06:47:17Z</dcterms:created>
  <dcterms:modified xsi:type="dcterms:W3CDTF">2025-02-06T03:38:37Z</dcterms:modified>
</cp:coreProperties>
</file>