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3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93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4" r:id="rId37"/>
    <p:sldId id="295" r:id="rId38"/>
    <p:sldId id="297" r:id="rId39"/>
    <p:sldId id="299" r:id="rId40"/>
    <p:sldId id="298" r:id="rId41"/>
    <p:sldId id="300" r:id="rId42"/>
  </p:sldIdLst>
  <p:sldSz cx="12192000" cy="6858000"/>
  <p:notesSz cx="6858000" cy="9144000"/>
  <p:embeddedFontLs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Calibri Light" panose="020F0302020204030204" pitchFamily="34" charset="0"/>
      <p:regular r:id="rId48"/>
      <p:italic r:id="rId49"/>
    </p:embeddedFont>
    <p:embeddedFont>
      <p:font typeface="微軟正黑體" panose="020B0604030504040204" pitchFamily="34" charset="-120"/>
      <p:regular r:id="rId50"/>
      <p:bold r:id="rId51"/>
    </p:embeddedFont>
    <p:embeddedFont>
      <p:font typeface="標楷體" panose="03000509000000000000" pitchFamily="65" charset="-120"/>
      <p:regular r:id="rId52"/>
    </p:embeddedFont>
    <p:embeddedFont>
      <p:font typeface="曉聲通雙拼秋茄-繁" pitchFamily="2" charset="-120"/>
      <p:regular r:id="rId53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D11DA-2B78-4873-A9F1-ADC97DB9DE06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0652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八邊形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octagon">
            <a:avLst/>
          </a:prstGeom>
          <a:solidFill>
            <a:srgbClr val="7C8F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63469" y="1137978"/>
            <a:ext cx="1228531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第五課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飲食臺灣</a:t>
            </a: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第五課│飲食臺灣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招牌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signature; specialty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186A83-7A44-4A23-86D9-C7DB0415E7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四川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it-IT" altLang="zh-TW" dirty="0"/>
              <a:t>Sichuan (a province in China)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EBD31FA-DED4-43C1-AF1D-3D39C48A5B5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風味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distinctive style or flavor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B37759F-CD70-4121-91BA-C9E2593698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農業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agriculture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E5D3A5-EDB8-480C-BDC8-F3FA0317F30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耕作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farming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745FACF-08E5-4051-8E40-EDB07E5B7F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靈性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intelligence (esp. in animals)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243B3F-FF60-4035-809A-FFD714E9AE6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農民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farmer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15</a:t>
            </a:r>
            <a:endParaRPr kumimoji="0" lang="zh-TW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2398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深厚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profound; deep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國民政府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Nationalist government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70609D3-CA2E-47E9-B47B-DACEA8C70EF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值得󠇡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worthy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9A4C6B8-3102-4C69-A867-0F7C71ED28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內容版面配置區 10">
            <a:extLst>
              <a:ext uri="{FF2B5EF4-FFF2-40B4-BE49-F238E27FC236}">
                <a16:creationId xmlns:a16="http://schemas.microsoft.com/office/drawing/2014/main" id="{B7A4D6A6-6AA7-4DCC-8486-CDB0E3491EC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beef noodles</a:t>
            </a:r>
            <a:endParaRPr lang="zh-TW" altLang="en-US"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48182C3-6CAB-4805-99FB-381DC74E41D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5BE068F0-92CE-4CFD-B472-8CDCD4E3BAA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2DBF1512-68F2-4467-9625-5991BCC1FFFF}"/>
              </a:ext>
            </a:extLst>
          </p:cNvPr>
          <p:cNvSpPr txBox="1">
            <a:spLocks/>
          </p:cNvSpPr>
          <p:nvPr/>
        </p:nvSpPr>
        <p:spPr>
          <a:xfrm>
            <a:off x="0" y="2698419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0" kern="12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  <a:cs typeface="+mj-cs"/>
              </a:defRPr>
            </a:lvl1pPr>
          </a:lstStyle>
          <a:p>
            <a:r>
              <a:rPr lang="zh-TW" altLang="en-US" dirty="0">
                <a:latin typeface="曉聲通雙拼秋茄-繁" pitchFamily="2" charset="-120"/>
                <a:ea typeface="曉聲通雙拼秋茄-繁" pitchFamily="2" charset="-120"/>
              </a:rPr>
              <a:t>牛肉麵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72720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直到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until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58ECCD-6A7A-4D10-AEE8-87D3CDAB206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尊重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respect; to honor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3298B60-81B0-410A-BD30-F35C45A8F13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食用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eat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B6ADCC5-5B31-4239-A99D-E716F317794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發明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invent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退伍軍人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veteran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家鄉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hometown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豆瓣醬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fermented bean paste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麵條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noodles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創造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create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紅燒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braised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C6F6EA2-BFC4-405F-AAEB-BFB3096DD91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數量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quantity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3</a:t>
            </a:fld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清燉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stewed without any seasoning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41CC433-6122-4EED-8F0D-EE4E38B23AA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沙茶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 err="1"/>
              <a:t>shacha</a:t>
            </a:r>
            <a:r>
              <a:rPr lang="en-US" altLang="zh-TW" dirty="0"/>
              <a:t> sauce </a:t>
            </a:r>
            <a:br>
              <a:rPr lang="en-US" altLang="zh-TW" dirty="0"/>
            </a:br>
            <a:r>
              <a:rPr lang="en-US" altLang="zh-TW" dirty="0"/>
              <a:t>(modified from Malaysian and Indonesian satay sauce.)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麻辣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mala (spicy and numbing)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意味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signify; to imply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39F6283-CE0A-4A49-AD16-B6035BD804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族群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ethnic group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14927EB-3098-45F4-88DB-47663131F94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融合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integrate; to blend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料理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cuisine; dish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8885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廣泛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widespread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5083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月亮蝦餅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moon shrimp cake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4901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勾芡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thicken (sauce)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067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口味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taste; flavor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275FE22-22CE-4918-B2CD-5247174D08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屬於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belong to; to be part of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40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4884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滋味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taste; flavor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41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257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豐富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abundant; rich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82081E-00C7-43DD-B935-B4239275472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平民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commoner; ordinary people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9CC8181-7B27-45F1-97B0-612A783022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美食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delicacy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0343AD6-5B62-4D8D-BEF1-FC348B8AFB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舉辦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hold; to organize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8459CF9-0645-40D5-8541-DCD7AECC07B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推廣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promote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DC589F7-E854-471B-A26C-BAAA43056A0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255</Words>
  <Application>Microsoft Office PowerPoint</Application>
  <PresentationFormat>寬螢幕</PresentationFormat>
  <Paragraphs>157</Paragraphs>
  <Slides>41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41</vt:i4>
      </vt:variant>
    </vt:vector>
  </HeadingPairs>
  <TitlesOfParts>
    <vt:vector size="49" baseType="lpstr">
      <vt:lpstr>Arial</vt:lpstr>
      <vt:lpstr>Calibri</vt:lpstr>
      <vt:lpstr>Calibri Light</vt:lpstr>
      <vt:lpstr>Times New Roman</vt:lpstr>
      <vt:lpstr>標楷體</vt:lpstr>
      <vt:lpstr>曉聲通雙拼秋茄-繁</vt:lpstr>
      <vt:lpstr>微軟正黑體</vt:lpstr>
      <vt:lpstr>Office 佈景主題</vt:lpstr>
      <vt:lpstr>臺灣文化教材</vt:lpstr>
      <vt:lpstr>PowerPoint 簡報</vt:lpstr>
      <vt:lpstr>數量</vt:lpstr>
      <vt:lpstr>口味</vt:lpstr>
      <vt:lpstr>豐富</vt:lpstr>
      <vt:lpstr>平民</vt:lpstr>
      <vt:lpstr>美食</vt:lpstr>
      <vt:lpstr>舉辦</vt:lpstr>
      <vt:lpstr>推廣</vt:lpstr>
      <vt:lpstr>招牌</vt:lpstr>
      <vt:lpstr>四川</vt:lpstr>
      <vt:lpstr>風味</vt:lpstr>
      <vt:lpstr>農業</vt:lpstr>
      <vt:lpstr>耕作</vt:lpstr>
      <vt:lpstr>靈性</vt:lpstr>
      <vt:lpstr>農民</vt:lpstr>
      <vt:lpstr>深厚</vt:lpstr>
      <vt:lpstr>國民政府</vt:lpstr>
      <vt:lpstr>值得󠇡</vt:lpstr>
      <vt:lpstr>直到</vt:lpstr>
      <vt:lpstr>尊重</vt:lpstr>
      <vt:lpstr>食用</vt:lpstr>
      <vt:lpstr>發明</vt:lpstr>
      <vt:lpstr>退伍軍人</vt:lpstr>
      <vt:lpstr>家鄉</vt:lpstr>
      <vt:lpstr>豆瓣醬</vt:lpstr>
      <vt:lpstr>麵條</vt:lpstr>
      <vt:lpstr>創造</vt:lpstr>
      <vt:lpstr>紅燒</vt:lpstr>
      <vt:lpstr>清燉</vt:lpstr>
      <vt:lpstr>沙茶</vt:lpstr>
      <vt:lpstr>麻辣</vt:lpstr>
      <vt:lpstr>意味</vt:lpstr>
      <vt:lpstr>族群</vt:lpstr>
      <vt:lpstr>融合</vt:lpstr>
      <vt:lpstr>料理</vt:lpstr>
      <vt:lpstr>廣泛</vt:lpstr>
      <vt:lpstr>月亮蝦餅</vt:lpstr>
      <vt:lpstr>勾芡</vt:lpstr>
      <vt:lpstr>屬於</vt:lpstr>
      <vt:lpstr>滋味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32</cp:revision>
  <dcterms:created xsi:type="dcterms:W3CDTF">2025-02-03T06:47:17Z</dcterms:created>
  <dcterms:modified xsi:type="dcterms:W3CDTF">2025-02-06T03:16:40Z</dcterms:modified>
</cp:coreProperties>
</file>