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7"/>
  </p:notesMasterIdLst>
  <p:sldIdLst>
    <p:sldId id="256" r:id="rId2"/>
    <p:sldId id="293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</p:sldIdLst>
  <p:sldSz cx="12192000" cy="6858000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微軟正黑體" panose="020B0604030504040204" pitchFamily="34" charset="-120"/>
      <p:regular r:id="rId44"/>
      <p:bold r:id="rId45"/>
    </p:embeddedFont>
    <p:embeddedFont>
      <p:font typeface="標楷體" panose="03000509000000000000" pitchFamily="65" charset="-120"/>
      <p:regular r:id="rId46"/>
    </p:embeddedFont>
    <p:embeddedFont>
      <p:font typeface="曉聲通雙拼秋茄-繁" pitchFamily="2" charset="-120"/>
      <p:regular r:id="rId47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6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65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移民臺灣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第二課│移民臺灣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增加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increase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express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累󠇡積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accumulate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身影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silhouette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仍然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still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2500" dirty="0"/>
              <a:t>大航海時代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Age of Discovery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利用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make use of; to utilize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優勢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advantage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0609D3-CA2E-47E9-B47B-DACEA8C70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貿易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trade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基地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base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想像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street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TW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2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0653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大批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 large number of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cross (a river, the sea, etc.)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寧可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would rather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冒著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brave; to face danger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account for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比例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proportion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湧入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influx; to surge into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浪潮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wave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至今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this day; until now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包容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inclusive; tolerant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街頭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street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吸引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attract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短暫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short-term; briefly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成家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get married; to start a family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期待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expect; to look forward to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聚集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assemble; to gather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不󠇡論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regardless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欣賞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appreciate; to enjoy; to admire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究竟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exactly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隨著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along with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移工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migrant worker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人數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number of people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逐漸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gradually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218</Words>
  <Application>Microsoft Office PowerPoint</Application>
  <PresentationFormat>寬螢幕</PresentationFormat>
  <Paragraphs>132</Paragraphs>
  <Slides>35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35</vt:i4>
      </vt:variant>
    </vt:vector>
  </HeadingPairs>
  <TitlesOfParts>
    <vt:vector size="43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臺灣文化教材</vt:lpstr>
      <vt:lpstr>想像</vt:lpstr>
      <vt:lpstr>街頭</vt:lpstr>
      <vt:lpstr>欣賞</vt:lpstr>
      <vt:lpstr>究竟</vt:lpstr>
      <vt:lpstr>隨著</vt:lpstr>
      <vt:lpstr>移工</vt:lpstr>
      <vt:lpstr>人數</vt:lpstr>
      <vt:lpstr>逐漸</vt:lpstr>
      <vt:lpstr>增加</vt:lpstr>
      <vt:lpstr>表達</vt:lpstr>
      <vt:lpstr>累󠇡積</vt:lpstr>
      <vt:lpstr>身影</vt:lpstr>
      <vt:lpstr>仍然</vt:lpstr>
      <vt:lpstr>大航海時代</vt:lpstr>
      <vt:lpstr>利用</vt:lpstr>
      <vt:lpstr>優勢</vt:lpstr>
      <vt:lpstr>貿易</vt:lpstr>
      <vt:lpstr>基地</vt:lpstr>
      <vt:lpstr>大批</vt:lpstr>
      <vt:lpstr>渡</vt:lpstr>
      <vt:lpstr>寧可</vt:lpstr>
      <vt:lpstr>冒著</vt:lpstr>
      <vt:lpstr>佔</vt:lpstr>
      <vt:lpstr>比例</vt:lpstr>
      <vt:lpstr>湧入</vt:lpstr>
      <vt:lpstr>浪潮</vt:lpstr>
      <vt:lpstr>至今</vt:lpstr>
      <vt:lpstr>包容</vt:lpstr>
      <vt:lpstr>吸引</vt:lpstr>
      <vt:lpstr>短暫</vt:lpstr>
      <vt:lpstr>成家</vt:lpstr>
      <vt:lpstr>期待</vt:lpstr>
      <vt:lpstr>聚集</vt:lpstr>
      <vt:lpstr>不󠇡論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26</cp:revision>
  <dcterms:created xsi:type="dcterms:W3CDTF">2025-02-03T06:47:17Z</dcterms:created>
  <dcterms:modified xsi:type="dcterms:W3CDTF">2025-02-06T00:49:32Z</dcterms:modified>
</cp:coreProperties>
</file>