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302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3" r:id="rId18"/>
    <p:sldId id="303" r:id="rId19"/>
    <p:sldId id="275" r:id="rId20"/>
    <p:sldId id="276" r:id="rId21"/>
    <p:sldId id="277" r:id="rId22"/>
    <p:sldId id="278" r:id="rId23"/>
    <p:sldId id="280" r:id="rId24"/>
    <p:sldId id="304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5" r:id="rId33"/>
    <p:sldId id="290" r:id="rId34"/>
    <p:sldId id="291" r:id="rId35"/>
    <p:sldId id="292" r:id="rId36"/>
    <p:sldId id="294" r:id="rId37"/>
    <p:sldId id="306" r:id="rId38"/>
  </p:sldIdLst>
  <p:sldSz cx="12192000" cy="6858000"/>
  <p:notesSz cx="6858000" cy="9144000"/>
  <p:embeddedFontLst>
    <p:embeddedFont>
      <p:font typeface="曉聲通秋茄" pitchFamily="2" charset="-12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微軟正黑體" panose="020B0604030504040204" pitchFamily="34" charset="-120"/>
      <p:regular r:id="rId47"/>
      <p:bold r:id="rId48"/>
    </p:embeddedFont>
    <p:embeddedFont>
      <p:font typeface="標楷體" panose="03000509000000000000" pitchFamily="65" charset="-120"/>
      <p:regular r:id="rId49"/>
    </p:embeddedFont>
    <p:embeddedFont>
      <p:font typeface="曉聲通雙拼秋茄-繁" pitchFamily="2" charset="-120"/>
      <p:regular r:id="rId50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多元臺灣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第四課│多元臺灣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拜訪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visit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翻譯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translate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溝通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communicate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曾󠇡孫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great-grandson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戀愛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love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回想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recall a memory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論及婚嫁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(of a couple) to talk about marriage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反對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oppose; to be against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做伙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to be in a relationship with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18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3318466" y="1043326"/>
            <a:ext cx="5555066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 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tsò-hué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63147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斷絕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sever all ties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阿祖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great-grandmother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3461655" y="1043326"/>
            <a:ext cx="5268687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 a-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tsóo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8348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堅持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persist in; to insist 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孝順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filial; to show filial piety towards (an older family member)</a:t>
            </a:r>
            <a:endParaRPr lang="zh-TW" altLang="en-US" sz="36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漸漸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改觀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change one's views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過身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to pass away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24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2782973" y="1043326"/>
            <a:ext cx="6626052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 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kuè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-sin/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kè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-sin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9225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眼淚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tears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熱潮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 all the rage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熬夜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stay up late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巷口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alley entrance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打仗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fight; to be at war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晚婚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marry at a late age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口音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accent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鄉愁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homesickness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阿媽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grandma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32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3526551" y="1043326"/>
            <a:ext cx="5138896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a-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má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97950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開放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open up (to the outside)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探親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visit relatives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工讀生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part-time worker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流利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fluently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888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輾轉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fluently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37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3536599" y="1043326"/>
            <a:ext cx="5118799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liàn-tńg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30830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少子化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declining birthrate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確實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indeed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打工度假󠇡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working holiday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一󠇡見鍾情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love at first sight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定居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settle down; to take up</a:t>
            </a:r>
            <a:r>
              <a:rPr lang="zh-TW" altLang="en-US" dirty="0"/>
              <a:t> </a:t>
            </a:r>
            <a:r>
              <a:rPr lang="en-US" altLang="zh-TW" dirty="0"/>
              <a:t>residence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女婿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son-in-law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289</Words>
  <Application>Microsoft Office PowerPoint</Application>
  <PresentationFormat>寬螢幕</PresentationFormat>
  <Paragraphs>148</Paragraphs>
  <Slides>37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標楷體</vt:lpstr>
      <vt:lpstr>曉聲通雙拼秋茄-繁</vt:lpstr>
      <vt:lpstr>曉聲通秋茄</vt:lpstr>
      <vt:lpstr>微軟正黑體</vt:lpstr>
      <vt:lpstr>Office 佈景主題</vt:lpstr>
      <vt:lpstr>臺灣文化教材</vt:lpstr>
      <vt:lpstr>阿祖</vt:lpstr>
      <vt:lpstr>晚婚</vt:lpstr>
      <vt:lpstr>少子化</vt:lpstr>
      <vt:lpstr>確實</vt:lpstr>
      <vt:lpstr>打工度假󠇡</vt:lpstr>
      <vt:lpstr>一󠇡見鍾情</vt:lpstr>
      <vt:lpstr>定居</vt:lpstr>
      <vt:lpstr>女婿</vt:lpstr>
      <vt:lpstr>拜訪</vt:lpstr>
      <vt:lpstr>翻譯</vt:lpstr>
      <vt:lpstr>溝通</vt:lpstr>
      <vt:lpstr>曾󠇡孫</vt:lpstr>
      <vt:lpstr>戀愛</vt:lpstr>
      <vt:lpstr>回想</vt:lpstr>
      <vt:lpstr>論及婚嫁</vt:lpstr>
      <vt:lpstr>反對</vt:lpstr>
      <vt:lpstr>做伙</vt:lpstr>
      <vt:lpstr>斷絕</vt:lpstr>
      <vt:lpstr>堅持</vt:lpstr>
      <vt:lpstr>孝順</vt:lpstr>
      <vt:lpstr>漸漸</vt:lpstr>
      <vt:lpstr>改觀</vt:lpstr>
      <vt:lpstr>過身</vt:lpstr>
      <vt:lpstr>眼淚</vt:lpstr>
      <vt:lpstr>熱潮</vt:lpstr>
      <vt:lpstr>熬夜</vt:lpstr>
      <vt:lpstr>巷口</vt:lpstr>
      <vt:lpstr>打仗</vt:lpstr>
      <vt:lpstr>口音</vt:lpstr>
      <vt:lpstr>鄉愁</vt:lpstr>
      <vt:lpstr>阿媽</vt:lpstr>
      <vt:lpstr>開放</vt:lpstr>
      <vt:lpstr>探親</vt:lpstr>
      <vt:lpstr>工讀生</vt:lpstr>
      <vt:lpstr>流利</vt:lpstr>
      <vt:lpstr>輾轉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33</cp:revision>
  <dcterms:created xsi:type="dcterms:W3CDTF">2025-02-03T06:47:17Z</dcterms:created>
  <dcterms:modified xsi:type="dcterms:W3CDTF">2025-02-06T02:36:45Z</dcterms:modified>
</cp:coreProperties>
</file>