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8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93" r:id="rId17"/>
    <p:sldId id="274" r:id="rId18"/>
    <p:sldId id="273" r:id="rId19"/>
    <p:sldId id="275" r:id="rId20"/>
    <p:sldId id="276" r:id="rId21"/>
    <p:sldId id="277" r:id="rId22"/>
    <p:sldId id="278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4" r:id="rId37"/>
  </p:sldIdLst>
  <p:sldSz cx="12192000" cy="6858000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Calibri Light" panose="020F0302020204030204" pitchFamily="34" charset="0"/>
      <p:regular r:id="rId43"/>
      <p:italic r:id="rId44"/>
    </p:embeddedFont>
    <p:embeddedFont>
      <p:font typeface="微軟正黑體" panose="020B0604030504040204" pitchFamily="34" charset="-120"/>
      <p:regular r:id="rId45"/>
      <p:bold r:id="rId46"/>
    </p:embeddedFont>
    <p:embeddedFont>
      <p:font typeface="標楷體" panose="03000509000000000000" pitchFamily="65" charset="-120"/>
      <p:regular r:id="rId47"/>
    </p:embeddedFont>
    <p:embeddedFont>
      <p:font typeface="曉聲通雙拼秋茄-繁" pitchFamily="2" charset="-120"/>
      <p:regular r:id="rId4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D11DA-2B78-4873-A9F1-ADC97DB9DE06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0652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八邊形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octagon">
            <a:avLst/>
          </a:prstGeom>
          <a:solidFill>
            <a:srgbClr val="7C8F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91461" y="1137978"/>
            <a:ext cx="1200539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第十課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性別臺灣</a:t>
            </a: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第十課│性別臺灣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declare one's position or stance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186A83-7A44-4A23-86D9-C7DB0415E7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呼籲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it-IT" altLang="zh-TW" dirty="0"/>
              <a:t> to appeal to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EBD31FA-DED4-43C1-AF1D-3D39C48A5B5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形象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image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B37759F-CD70-4121-91BA-C9E2593698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行政院長󠇡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Premier (of the Executive Yuan)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E5D3A5-EDB8-480C-BDC8-F3FA0317F30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親筆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 one's own handwriting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745FACF-08E5-4051-8E40-EDB07E5B7F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出櫃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come out (as LGBTQ+)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243B3F-FF60-4035-809A-FFD714E9AE6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跨性別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transgender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15</a:t>
            </a:r>
            <a:endParaRPr kumimoji="0" lang="zh-TW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2398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先例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precedent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70609D3-CA2E-47E9-B47B-DACEA8C70EF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歧視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discrimination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性別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gender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9A4C6B8-3102-4C69-A867-0F7C71ED28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內容版面配置區 10">
            <a:extLst>
              <a:ext uri="{FF2B5EF4-FFF2-40B4-BE49-F238E27FC236}">
                <a16:creationId xmlns:a16="http://schemas.microsoft.com/office/drawing/2014/main" id="{B7A4D6A6-6AA7-4DCC-8486-CDB0E3491EC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bill; a draft of a proposed law</a:t>
            </a:r>
            <a:endParaRPr lang="zh-TW" altLang="en-US"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48182C3-6CAB-4805-99FB-381DC74E41D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5BE068F0-92CE-4CFD-B472-8CDCD4E3BAA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2DBF1512-68F2-4467-9625-5991BCC1FFFF}"/>
              </a:ext>
            </a:extLst>
          </p:cNvPr>
          <p:cNvSpPr txBox="1">
            <a:spLocks/>
          </p:cNvSpPr>
          <p:nvPr/>
        </p:nvSpPr>
        <p:spPr>
          <a:xfrm>
            <a:off x="0" y="2698419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0" kern="12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  <a:cs typeface="+mj-cs"/>
              </a:defRPr>
            </a:lvl1pPr>
          </a:lstStyle>
          <a:p>
            <a:r>
              <a:rPr lang="zh-TW" altLang="en-US" dirty="0">
                <a:latin typeface="曉聲通雙拼秋茄-繁" pitchFamily="2" charset="-120"/>
                <a:ea typeface="曉聲通雙拼秋茄-繁" pitchFamily="2" charset="-120"/>
              </a:rPr>
              <a:t>法案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72720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認同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identity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58ECCD-6A7A-4D10-AEE8-87D3CDAB206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生理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physiological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3298B60-81B0-410A-BD30-F35C45A8F13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平權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equality; equal rights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B6ADCC5-5B31-4239-A99D-E716F317794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薪資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wage; salary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差異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difference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家務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household duties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勞動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labor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實施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implement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友善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friendly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各行󠇡各業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various walks of life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C6F6EA2-BFC4-405F-AAEB-BFB3096DD91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通過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pass (a law)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3</a:t>
            </a:fld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擔任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hold (a position)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41CC433-6122-4EED-8F0D-EE4E38B23AA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決策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decision-making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同志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LGBTQ+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面具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mask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39F6283-CE0A-4A49-AD16-B6035BD804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寬容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tolerance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14927EB-3098-45F4-88DB-47663131F94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儘管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despite; although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刻板印象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stereotype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888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擁抱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hug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275FE22-22CE-4918-B2CD-5247174D08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陌生人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stranger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82081E-00C7-43DD-B935-B4239275472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淚水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tears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9CC8181-7B27-45F1-97B0-612A783022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婚姻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marriage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0343AD6-5B62-4D8D-BEF1-FC348B8AFB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合法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legal; to legalize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8459CF9-0645-40D5-8541-DCD7AECC07B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國會議員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member of congress or parliament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DC589F7-E854-471B-A26C-BAAA43056A0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213</Words>
  <Application>Microsoft Office PowerPoint</Application>
  <PresentationFormat>寬螢幕</PresentationFormat>
  <Paragraphs>137</Paragraphs>
  <Slides>36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36</vt:i4>
      </vt:variant>
    </vt:vector>
  </HeadingPairs>
  <TitlesOfParts>
    <vt:vector size="44" baseType="lpstr">
      <vt:lpstr>Arial</vt:lpstr>
      <vt:lpstr>曉聲通雙拼秋茄-繁</vt:lpstr>
      <vt:lpstr>Calibri</vt:lpstr>
      <vt:lpstr>Calibri Light</vt:lpstr>
      <vt:lpstr>Times New Roman</vt:lpstr>
      <vt:lpstr>標楷體</vt:lpstr>
      <vt:lpstr>微軟正黑體</vt:lpstr>
      <vt:lpstr>Office 佈景主題</vt:lpstr>
      <vt:lpstr>臺灣文化教材</vt:lpstr>
      <vt:lpstr>PowerPoint 簡報</vt:lpstr>
      <vt:lpstr>通過</vt:lpstr>
      <vt:lpstr>擁抱</vt:lpstr>
      <vt:lpstr>陌生人</vt:lpstr>
      <vt:lpstr>淚水</vt:lpstr>
      <vt:lpstr>婚姻</vt:lpstr>
      <vt:lpstr>合法</vt:lpstr>
      <vt:lpstr>國會議員</vt:lpstr>
      <vt:lpstr>表態</vt:lpstr>
      <vt:lpstr>呼籲</vt:lpstr>
      <vt:lpstr>形象</vt:lpstr>
      <vt:lpstr>行政院長󠇡</vt:lpstr>
      <vt:lpstr>親筆</vt:lpstr>
      <vt:lpstr>出櫃</vt:lpstr>
      <vt:lpstr>跨性別</vt:lpstr>
      <vt:lpstr>先例</vt:lpstr>
      <vt:lpstr>歧視</vt:lpstr>
      <vt:lpstr>性別</vt:lpstr>
      <vt:lpstr>認同</vt:lpstr>
      <vt:lpstr>生理</vt:lpstr>
      <vt:lpstr>平權</vt:lpstr>
      <vt:lpstr>薪資</vt:lpstr>
      <vt:lpstr>差異</vt:lpstr>
      <vt:lpstr>家務</vt:lpstr>
      <vt:lpstr>勞動</vt:lpstr>
      <vt:lpstr>實施</vt:lpstr>
      <vt:lpstr>友善</vt:lpstr>
      <vt:lpstr>各行󠇡各業</vt:lpstr>
      <vt:lpstr>擔任</vt:lpstr>
      <vt:lpstr>決策</vt:lpstr>
      <vt:lpstr>同志</vt:lpstr>
      <vt:lpstr>面具</vt:lpstr>
      <vt:lpstr>寬容</vt:lpstr>
      <vt:lpstr>儘管</vt:lpstr>
      <vt:lpstr>刻板印象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40</cp:revision>
  <dcterms:created xsi:type="dcterms:W3CDTF">2025-02-03T06:47:17Z</dcterms:created>
  <dcterms:modified xsi:type="dcterms:W3CDTF">2025-02-06T03:44:52Z</dcterms:modified>
</cp:coreProperties>
</file>